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3" r:id="rId2"/>
    <p:sldId id="281" r:id="rId3"/>
    <p:sldId id="260" r:id="rId4"/>
    <p:sldId id="258" r:id="rId5"/>
    <p:sldId id="265" r:id="rId6"/>
    <p:sldId id="274" r:id="rId7"/>
    <p:sldId id="282" r:id="rId8"/>
    <p:sldId id="284" r:id="rId9"/>
    <p:sldId id="287" r:id="rId10"/>
    <p:sldId id="288" r:id="rId11"/>
    <p:sldId id="278" r:id="rId12"/>
    <p:sldId id="279" r:id="rId13"/>
    <p:sldId id="280" r:id="rId14"/>
    <p:sldId id="262" r:id="rId15"/>
    <p:sldId id="289" r:id="rId16"/>
    <p:sldId id="294" r:id="rId17"/>
    <p:sldId id="291" r:id="rId18"/>
    <p:sldId id="292" r:id="rId19"/>
    <p:sldId id="293" r:id="rId20"/>
    <p:sldId id="264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65879" autoAdjust="0"/>
  </p:normalViewPr>
  <p:slideViewPr>
    <p:cSldViewPr snapToGrid="0">
      <p:cViewPr>
        <p:scale>
          <a:sx n="66" d="100"/>
          <a:sy n="66" d="100"/>
        </p:scale>
        <p:origin x="2237" y="-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24F35-C8BF-4324-BF93-D19D6AE883D0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451CC-4B67-4A7D-B076-28383525F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31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AED55-27B1-8D50-329F-A6C6D32F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99375A2-5D69-2F61-0F22-6B150E21E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5DA28F1-AFCC-CE65-196B-0C376AF98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49C1DF-2B69-35F6-7613-AB7A94217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6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D9A62-D0C8-15D5-961A-BCF5D3591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7E9460E-8581-EA4C-ACC5-3EF0DE872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B6DFB2-13CA-FA77-89E8-51A4A5E9F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表情有一點失落，像在思考 背景為房間</a:t>
            </a:r>
            <a:endParaRPr lang="zh-TW" altLang="en-US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C7CDA6-9168-C66D-1730-55920AC2E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384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2916E-0F0B-B6B5-3984-19DCE432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D4B3B96-B44E-16F6-DC08-8F6811BAD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7BC9836-215C-3816-F7E8-5CD336DBE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以日本動漫風格繪製，主角為女性，外表偏年幼，頭上有淡粉色的貓耳、頭髮左側為銀灰色，右側為藍綠色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，頭髮偏短，各種岔開，眼睛左邊顏色為藍綠色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、右邊為銀灰色，胸部平坦，身穿扎進去的白色學生襯衫制服、領帶為藍綠色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，黑色短褲有一條細細的白色腰帶，褲子長度偏短，有一件長袖外套，中間以上為白色，以下為灰色，外套長度到褲子底部，白色泡泡襪到膝蓋上面一些，鞋子為黑色，坐在電腦桌前，看著電腦螢幕，表情感覺很無聊，背景為房間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F78DBC-A70C-B7B4-CD09-164671030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410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E41C1-4F44-6AF5-B62E-71282B9DD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FA7482D-11F6-2CA6-7CB4-F436B89BA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79CABAA-6B54-4B11-5837-8B02557555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用日本動漫風格畫一個網站新聞，顯示某個地方</a:t>
            </a:r>
            <a:r>
              <a:rPr lang="en-US" altLang="zh-TW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esport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的比賽場地出現了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5C22C6-C0C6-C9CB-F4CB-0BEBA908A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038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AC086-8216-AEF0-128B-46AE6B183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C6EA9A3-C49B-C6EF-2F27-61994A50FF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EA357AA-1AE4-BFC3-8A96-B764DBD510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坐在電腦桌前，螢幕出現訂票完成頁面 很高興地高舉雙手歡呼</a:t>
            </a:r>
            <a:endParaRPr lang="en-US" altLang="zh-TW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5E6C9D-CC26-B465-8B17-E9DBE37863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003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(1)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背景為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電競場館 因為快步所以有點喘、但又興奮期待的看向前方的舞台</a:t>
            </a: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295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30A2E-4EA9-C3D5-1A7F-F41E8F771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9A3FFEE-2A1D-03E8-ADE9-C61B2347D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2733AF9-2AE2-948B-178D-59B019D68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背景為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電競場館 興奮地看向前方螢幕</a:t>
            </a: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7215A7-482B-DE8F-FDC8-916EF8F710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7803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61061-E0AF-4F63-57FC-43B6FDBB9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2169728-9A44-E136-EB9A-12B59A843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1967747-A715-EB7B-3DF1-017F8F0A6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用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日本動漫風格畫一個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league of legends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電競場館的舞台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DD513F-219F-8A64-6559-C63A9BD01C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278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AFB68-A609-FA73-A96E-BB7FD1D2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72C926B-6875-0116-5FEB-088CB3101C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E73DF79-59F0-AF3F-19FB-BBC30154C5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坐在電競場館裡的觀眾席上 因為選手的精采表現，而興奮歡呼鼓掌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84E2A-A489-B30A-3CC2-4701F3BD9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171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63680-0CFB-9632-A49E-A4FD970EB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85C3D0D-6278-DA97-A888-BBEF3F18F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85DADEF-E2C1-99CC-CE1F-4D8205BBF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坐在電競場館裡的觀眾席上 因為選手的精采表現，而興奮歡呼鼓掌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7319DE-7E32-C315-8AD1-FB259CFA2E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898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405D5-B89E-07DF-4E5A-A5396B738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99E4B52-71C0-7C97-5B06-0E29DEFD0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576639A-81B9-8E82-3815-4E15AADF5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坐在電競場館裡的觀眾席上 笑得很開心滿足 周圍很多人</a:t>
            </a:r>
            <a:br>
              <a:rPr lang="zh-TW" altLang="en-US" dirty="0">
                <a:effectLst/>
              </a:rPr>
            </a:b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3F414B-DF04-5621-31D2-083021AA7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391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6CABA-3709-7424-2EEF-E444BAD74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4DEEA98-ED2D-1D6E-268D-560701934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11E14D0-A05A-2D80-537F-FE2912D83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 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黑色短褲有一條細細的白色腰帶，褲子長度偏短 有一件長袖外套，中間以上為白色，以下為灰色，外套長度到褲子底部 白色泡泡襪到膝蓋上面一些，鞋子為黑色 喜歡看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league of legends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的電競比賽 坐在電腦桌前查詢資料 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she look at computer screen</a:t>
            </a:r>
          </a:p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screen shows </a:t>
            </a:r>
            <a:r>
              <a:rPr lang="en-US" altLang="zh-TW" b="0" i="0" dirty="0" err="1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esport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arena stage photo</a:t>
            </a:r>
            <a:endParaRPr lang="zh-TW" altLang="en-US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44B8A3-049A-B467-D55E-EBC47005D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503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0E25-99FB-A69C-C023-2067FCD8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5A3108-A7EB-27EF-B83C-1511FC308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366D236-8309-79D2-FB9B-0F4D41063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0BBB3B-1B1E-6D67-0FD0-D62AB89A5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30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she sitting on chair in the classroom she writing test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854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she sitting on chair in the classroom she study hard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765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63FCF-E179-882C-7EB3-A23B01AED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380BC97-370A-2367-691B-ACED15305F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0974A0B-9538-3C90-A259-F33058DB97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以日本動漫風格繪製 主角為女性，外表偏年幼，頭上有淡粉色的貓耳、頭髮左側為銀灰色，右側為藍綠色</a:t>
            </a:r>
            <a:r>
              <a:rPr lang="en-US" altLang="zh-TW" dirty="0"/>
              <a:t>(</a:t>
            </a:r>
            <a:r>
              <a:rPr lang="zh-TW" altLang="en-US" dirty="0"/>
              <a:t>色碼</a:t>
            </a:r>
            <a:r>
              <a:rPr lang="en-US" altLang="zh-TW" dirty="0"/>
              <a:t>#a3dbd4) </a:t>
            </a:r>
            <a:r>
              <a:rPr lang="zh-TW" altLang="en-US" dirty="0"/>
              <a:t>頭髮偏短，各種岔開 眼睛左邊顏色為藍綠色</a:t>
            </a:r>
            <a:r>
              <a:rPr lang="en-US" altLang="zh-TW" dirty="0"/>
              <a:t>(</a:t>
            </a:r>
            <a:r>
              <a:rPr lang="zh-TW" altLang="en-US" dirty="0"/>
              <a:t>色碼</a:t>
            </a:r>
            <a:r>
              <a:rPr lang="en-US" altLang="zh-TW" dirty="0"/>
              <a:t>#a3dbd4)</a:t>
            </a:r>
            <a:r>
              <a:rPr lang="zh-TW" altLang="en-US" dirty="0"/>
              <a:t>、右邊為銀灰色 胸部平坦 身穿扎進去的白色學生襯衫制服、領帶為藍綠色</a:t>
            </a:r>
            <a:r>
              <a:rPr lang="en-US" altLang="zh-TW" dirty="0"/>
              <a:t>(</a:t>
            </a:r>
            <a:r>
              <a:rPr lang="zh-TW" altLang="en-US" dirty="0"/>
              <a:t>色碼</a:t>
            </a:r>
            <a:r>
              <a:rPr lang="en-US" altLang="zh-TW" dirty="0"/>
              <a:t>#a3dbd4) </a:t>
            </a:r>
            <a:r>
              <a:rPr lang="zh-TW" altLang="en-US" dirty="0"/>
              <a:t>黑色短褲有一條細細的白色腰帶，褲子長度偏短 有一件長袖外套，中間以上為白色，以下為灰色，外套長度到褲子底部 白色泡泡襪到膝蓋上面一些，鞋子為黑色 </a:t>
            </a:r>
            <a:r>
              <a:rPr lang="en-US" altLang="zh-TW" dirty="0"/>
              <a:t>she is sitting on the chair in front of computer , watching computer screen , there is a news show that </a:t>
            </a:r>
            <a:r>
              <a:rPr lang="en-US" altLang="zh-TW" dirty="0" err="1"/>
              <a:t>esport</a:t>
            </a:r>
            <a:r>
              <a:rPr lang="en-US" altLang="zh-TW" dirty="0"/>
              <a:t> arena are tear down she looks shocked and disappointed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74B7F-FF01-CDA0-4A57-F7146E38C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2506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5F1F-7E91-209C-C8FD-70C9CB54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6588B46-2404-3615-153A-D141E4E39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F993600-7DE3-30AA-1129-7FF8FBE69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(1)(2)</a:t>
            </a:r>
            <a:br>
              <a:rPr lang="en-US" altLang="zh-TW" dirty="0"/>
            </a:br>
            <a:r>
              <a:rPr lang="zh-TW" altLang="en-US" dirty="0"/>
              <a:t>以日本動漫風格繪製 主角為女性，外表偏年幼，頭上有淡粉色的貓耳、頭髮左側為銀灰色，右側為藍綠色</a:t>
            </a:r>
            <a:r>
              <a:rPr lang="en-US" altLang="zh-TW" dirty="0"/>
              <a:t>(</a:t>
            </a:r>
            <a:r>
              <a:rPr lang="zh-TW" altLang="en-US" dirty="0"/>
              <a:t>色碼</a:t>
            </a:r>
            <a:r>
              <a:rPr lang="en-US" altLang="zh-TW" dirty="0"/>
              <a:t>#a3dbd4) </a:t>
            </a:r>
            <a:r>
              <a:rPr lang="zh-TW" altLang="en-US" dirty="0"/>
              <a:t>頭髮偏短，各種岔開 眼睛左邊顏色為藍綠色</a:t>
            </a:r>
            <a:r>
              <a:rPr lang="en-US" altLang="zh-TW" dirty="0"/>
              <a:t>(</a:t>
            </a:r>
            <a:r>
              <a:rPr lang="zh-TW" altLang="en-US" dirty="0"/>
              <a:t>色碼</a:t>
            </a:r>
            <a:r>
              <a:rPr lang="en-US" altLang="zh-TW" dirty="0"/>
              <a:t>#a3dbd4)</a:t>
            </a:r>
            <a:r>
              <a:rPr lang="zh-TW" altLang="en-US" dirty="0"/>
              <a:t>、右邊為銀灰色 胸部平坦 身穿扎進去的白色學生襯衫制服、領帶為藍綠色</a:t>
            </a:r>
            <a:r>
              <a:rPr lang="en-US" altLang="zh-TW" dirty="0"/>
              <a:t>(</a:t>
            </a:r>
            <a:r>
              <a:rPr lang="zh-TW" altLang="en-US" dirty="0"/>
              <a:t>色碼</a:t>
            </a:r>
            <a:r>
              <a:rPr lang="en-US" altLang="zh-TW" dirty="0"/>
              <a:t>#a3dbd4) </a:t>
            </a:r>
            <a:r>
              <a:rPr lang="zh-TW" altLang="en-US" dirty="0"/>
              <a:t>黑色短褲有一條細細的白色腰帶，褲子長度偏短 有一件長袖外套，中間以上為白色，以下為灰色，外套長度到褲子底部 白色泡泡襪到膝蓋上面一些，鞋子為黑色 </a:t>
            </a:r>
            <a:r>
              <a:rPr lang="en-US" altLang="zh-TW" dirty="0"/>
              <a:t>she is sitting on the chair in front of computer , watching computer screen , there is a news show that </a:t>
            </a:r>
            <a:r>
              <a:rPr lang="en-US" altLang="zh-TW" dirty="0" err="1"/>
              <a:t>esport</a:t>
            </a:r>
            <a:r>
              <a:rPr lang="en-US" altLang="zh-TW" dirty="0"/>
              <a:t> arena are tear down she looks shocked and disappointed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5A4019-C5DB-F6D3-E57E-E925F92DC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1021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910B2-6AC4-7631-44CA-19BC1372D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B31E1C3-023A-D4C2-DC5E-2ABE202BF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A1ED62D-D380-25F3-C775-DC2A6C37B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she is sitting on the chair, studying hard writing some text on the book back ground is class room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1210C6-377A-F9C4-DE6F-221B0399DE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91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38E6A-2D1B-9E99-AB98-FA220A033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3F033C-01B0-02D4-BA13-368B5CAB5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64595F1-8944-CAF5-0924-AD9C548D2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她正在她的房間裡玩電腦遊戲 要看著電腦螢幕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20E595-5F12-9C42-9971-30490C3DE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721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8C872-C4C8-CEC7-F8D6-45F21C7EF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F2EAE60-94B1-A2CB-A013-289ECA442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0C85C5F-E244-4F95-F6FB-95D7ADD7C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身穿扎進去的白色學生襯衫制服、領帶為藍綠色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表情有一點失落，像在思考 背景為房間</a:t>
            </a:r>
            <a:endParaRPr lang="zh-TW" altLang="en-US" b="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CBD36B-8AB0-2DA2-1CD2-009AA18E1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91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27B5E-75BC-45DE-ECBE-EB211FD7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ADFF5E-6857-EFF6-FF15-279A99751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C64251-B2A8-5FDA-27B3-BD8FBAF9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39528E-DB2F-C986-E569-37E42814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60EDD-A703-5BD3-71CB-7F79E1AF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89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49C4F-DD15-EE22-FE4A-BE575873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1E923F-A8A3-4D60-226A-0BAE55E70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BE3BC-9EF0-9F4F-A624-0CCD495E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C625A-41B4-52D8-CD5A-C3BF3A98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BE0180-D15D-3C83-7482-059D260D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63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577BCD8-B5A4-A2EE-5277-E6FED5604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280471-93B1-140F-BCE8-4D07F0364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17379A-905A-095D-0DEA-AA7A855F8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1BE3B9-4B8D-C1A3-F567-91B82C6E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1D0CB4-EDF8-7B54-41B8-1AED82AB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49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A7FBA-519B-C072-28F1-0651BF4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0643B1-8ADA-4808-C252-507789C4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D09E3E-F746-57A2-1E0D-27A1DE08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1202BE-B2FB-5E61-1830-ED8D2D55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C14BC6-C522-F2A3-2948-B61E350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10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B6D526-E7EC-090F-5916-C66BC82A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9F0425-A7D6-FD53-832B-3D560F65B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16D372-E40A-E44D-851A-619614A6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D466CB-C093-940E-E45B-403C3B23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6FBE6B-4003-06A8-83F5-69DDA4E8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4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B6FC5-0384-129E-6896-CB954FAB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D4E2F6-B42D-5FFA-E9F6-4F49908DF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E71F84-CF34-D525-3B53-FDC395BC1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98607C-4A5C-AC4F-D2BC-25F13240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77D3A5-DFC4-6B0A-4500-9441DC10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003800-6312-0D6B-7389-7F9E7E12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12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E9ED7-6BAA-5CCC-27FE-428E6E79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2E1B47-8A3B-86DD-CF5D-7E70D1D65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EA5586-3415-D5A8-32E8-4FF9FA137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D7471A-2EB4-37E5-5C94-F45118BB0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055352-94E5-9329-5DB0-BF36CD7D9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14DB314-0719-EC8D-6A2B-65F9786C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30468D2-C528-CFA7-FC3F-77642ED7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196B5F6-F3AC-4D42-B616-8BA34A2F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07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4CD9C-55E7-6F06-6E35-BB67CEFD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A391DC-C0BC-E000-696C-325AD643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814AA0-CAA4-BB44-B58D-10B80F07F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9A92BE-C77F-A94C-0B5B-6B9B8811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60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17366A-24A4-F1EB-A7A5-037D012D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A51BBF-6DE2-2119-D80C-A6CAB0FF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38BA48-8B35-80B0-98AC-81F546BA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8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87181-EB47-B8C6-0DB1-27DFDEB2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DCA70E-42F8-AB2D-0D90-483F6C799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6CA0E8-0DD5-2EED-DF83-46B0D2A8E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46235-57B1-EE89-7778-44FD23C7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84D755-DB65-30BF-A534-2DB53404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B6F764-0746-0536-0AD6-2A6B9FE5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68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CC49C-B56F-5DA5-F459-8BAE2D84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7609DC2-3343-BBE6-3723-195684DEA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B5016B-29DB-C3BE-B585-6C460D0E2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0BE443-62AC-83A1-2C3D-4EA44D3A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E28018-CBCA-C5D3-FF44-7A4DCF06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65540B-BC8D-F193-7AD2-00BC158E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6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8CA5756-FC3B-8C8F-0D4A-FB444D46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48D01A-0BF3-EDE9-1178-01E438248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C1ED61-90ED-9D2F-0B20-7E75C4F78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0DF9B6-680A-4ECD-8B1C-FD2AD63D3BFD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6B145-AADE-C6DB-4D87-157E33AC6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D4C04-745C-59E3-41A4-FB1019EDB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38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50B4A-DD86-8585-3770-2A703E05C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FD2BB0C0-6720-CAD8-8A3D-82F99449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016A03A-060B-07C4-7781-1432057CE40C}"/>
              </a:ext>
            </a:extLst>
          </p:cNvPr>
          <p:cNvSpPr txBox="1"/>
          <p:nvPr/>
        </p:nvSpPr>
        <p:spPr>
          <a:xfrm>
            <a:off x="2068488" y="310583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冒險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EE9EEB1-C0F5-A314-1FC3-39452A36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9413" y="1611741"/>
            <a:ext cx="4544961" cy="45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1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44B28-CCDF-7496-6DE0-19E9F168A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DDEBA65B-C36B-DE7C-7CA7-0042A73DB62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515959D-A2A5-0471-5250-79D5297A8D27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0F4F9D0-E030-056D-3231-19B2383040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49" r="8815"/>
          <a:stretch/>
        </p:blipFill>
        <p:spPr>
          <a:xfrm>
            <a:off x="398831" y="1912743"/>
            <a:ext cx="2431036" cy="371512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5AA4890-C6D8-6D28-2698-26E846874B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36" t="94" r="34366" b="-94"/>
          <a:stretch/>
        </p:blipFill>
        <p:spPr>
          <a:xfrm>
            <a:off x="878611" y="1599878"/>
            <a:ext cx="2744291" cy="441222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7D97B88-75C6-DA4E-904C-8DC65940E5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0000"/>
          <a:stretch/>
        </p:blipFill>
        <p:spPr>
          <a:xfrm>
            <a:off x="1441928" y="1230136"/>
            <a:ext cx="2509574" cy="5019148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F4F2069-DA6D-BCE3-09B2-3F2591DC02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000"/>
          <a:stretch/>
        </p:blipFill>
        <p:spPr>
          <a:xfrm>
            <a:off x="1762221" y="992956"/>
            <a:ext cx="2696302" cy="53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87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31406-8CE4-0B43-15F6-75170D19A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8B01974-7B50-1FAB-DCC6-D896D910A5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BD4E708B-8B02-CCB3-32DF-5FA6885A66B5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5.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871163A-D4D7-4E58-F41B-2C4952C07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99169" y="1314449"/>
            <a:ext cx="4321629" cy="43216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074112-B2E5-93C0-A4A0-9DE67F867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86" y="1314449"/>
            <a:ext cx="4229101" cy="42291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AD911D6-0C4C-C98A-23E9-CB0784DB3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338354" y="1314449"/>
            <a:ext cx="4321629" cy="43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3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FF17D-E928-C550-818C-0D2820A8A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46F2735-FA67-D914-6DB0-F76C994C44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A4CBF938-E968-A8E2-B191-0E7E386B0EE7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5.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C93614-5F9C-D720-7FD3-BC5B9D148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6" y="1314449"/>
            <a:ext cx="4229101" cy="42291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B68015-38D4-0745-11C0-77CAE8B4F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75" y="1268184"/>
            <a:ext cx="4321629" cy="432162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BB928E5-9AEE-E52F-70D0-9597449D2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97434" y="1559085"/>
            <a:ext cx="4321629" cy="432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3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C6BC4-55D1-EDDB-3F39-96CCF9645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90692557-F6EF-DE3C-0806-4A222703C9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ABDD208-6414-0A78-24E3-CC22357D2CA3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轉彎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4B4DE8-A4CA-7B19-C470-A05B96AA4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6" y="1314449"/>
            <a:ext cx="4229101" cy="42291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9F0B2F3-B48D-D02E-665D-DE57CF3B6F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75" y="1268184"/>
            <a:ext cx="4321629" cy="432162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7CDB17B-3E92-8D75-2173-327498545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41" y="1267641"/>
            <a:ext cx="4321629" cy="43216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0E0D268-8657-15A9-FC91-20EA6D84A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70418" y="1314449"/>
            <a:ext cx="4463142" cy="44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3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B7E489F-B265-1ECE-99A0-B870C9A0E0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7A7791B-34F9-05CA-CDE1-49C5BEBFD9B7}"/>
              </a:ext>
            </a:extLst>
          </p:cNvPr>
          <p:cNvSpPr txBox="1"/>
          <p:nvPr/>
        </p:nvSpPr>
        <p:spPr>
          <a:xfrm>
            <a:off x="329230" y="293581"/>
            <a:ext cx="22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 結局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7E975FEE-E64B-5BC1-2F16-0D94257EF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30" y="1441266"/>
            <a:ext cx="4463142" cy="446314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9D0FEE-9BE2-651B-06B0-248BA03EBE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989418" y="1441265"/>
            <a:ext cx="4463143" cy="44631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0AAAE2-964C-F44D-B9ED-31343C9AD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142711" y="1441266"/>
            <a:ext cx="4463143" cy="44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8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1276-7E39-AF1B-3F5F-834D52322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CEB433D-2C7B-6B6C-C576-59CC3B983D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8778D57-AF6B-3739-FEAB-451F0133C7BF}"/>
              </a:ext>
            </a:extLst>
          </p:cNvPr>
          <p:cNvSpPr txBox="1"/>
          <p:nvPr/>
        </p:nvSpPr>
        <p:spPr>
          <a:xfrm>
            <a:off x="329230" y="293581"/>
            <a:ext cx="22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 結局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D931712-980B-84AA-05DE-1FAD08E8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30" y="1441266"/>
            <a:ext cx="4463142" cy="44631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FEA9AB0-CEF7-7AD0-E3C8-7B8163652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30" y="1441265"/>
            <a:ext cx="4463143" cy="44631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5D10D2-1CDC-5C8E-CC2D-F5DE89056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24922" y="1663397"/>
            <a:ext cx="4463143" cy="44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7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9FDF5-8959-F620-E1D4-BCCA2EB68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E9A03F39-CD46-682A-E52E-E950C3DF10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9305A9E-32C4-6D7B-7E49-5370E2614E38}"/>
              </a:ext>
            </a:extLst>
          </p:cNvPr>
          <p:cNvSpPr txBox="1"/>
          <p:nvPr/>
        </p:nvSpPr>
        <p:spPr>
          <a:xfrm>
            <a:off x="329230" y="293581"/>
            <a:ext cx="22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 結局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62F64BB-44E8-9CCE-DB3E-59F561BBD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30" y="1441266"/>
            <a:ext cx="4463142" cy="44631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640997-45AA-749F-B464-23CFC620D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30" y="1441265"/>
            <a:ext cx="4463143" cy="446314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129E50-DA84-01E8-41D8-AE4B343FC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90" y="1441265"/>
            <a:ext cx="4463143" cy="446314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9FDA209-2DE3-0153-2583-E0771A59E87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" r="52689"/>
          <a:stretch/>
        </p:blipFill>
        <p:spPr>
          <a:xfrm>
            <a:off x="-5304947" y="1663397"/>
            <a:ext cx="2111596" cy="446314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DC4C556-15FC-F486-03D4-1B64B64E30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2689"/>
          <a:stretch/>
        </p:blipFill>
        <p:spPr>
          <a:xfrm>
            <a:off x="-3028736" y="1663397"/>
            <a:ext cx="2111596" cy="44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06A7B-4B95-CD81-07B3-153B111AD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36847E6B-EA45-E238-01D3-922DFA3BC0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2D00E92-6EC4-CBB4-056E-C24900BEB371}"/>
              </a:ext>
            </a:extLst>
          </p:cNvPr>
          <p:cNvSpPr txBox="1"/>
          <p:nvPr/>
        </p:nvSpPr>
        <p:spPr>
          <a:xfrm>
            <a:off x="329230" y="293581"/>
            <a:ext cx="22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 結局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912434E-C33F-BEC3-5584-FA6EE5390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42379" y="1484808"/>
            <a:ext cx="4611192" cy="461119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383BD6D-B940-9727-FA09-BEA27E8FF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90" y="1441265"/>
            <a:ext cx="4463143" cy="446314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29FE3DE-9F30-CAD9-229B-5BFD96C0DC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" r="52689"/>
          <a:stretch/>
        </p:blipFill>
        <p:spPr>
          <a:xfrm>
            <a:off x="344466" y="1454328"/>
            <a:ext cx="2111596" cy="446314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5A583B84-6408-14FB-82B0-81A2CC9777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89"/>
          <a:stretch/>
        </p:blipFill>
        <p:spPr>
          <a:xfrm>
            <a:off x="-3136783" y="1484808"/>
            <a:ext cx="2111596" cy="44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35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8E26B-DCA0-EFDF-6489-7971241E6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3A5080B-6817-6CA5-24F8-FC1473B308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D4EEDF-4F84-A24B-E23E-14A717D6BBE7}"/>
              </a:ext>
            </a:extLst>
          </p:cNvPr>
          <p:cNvSpPr txBox="1"/>
          <p:nvPr/>
        </p:nvSpPr>
        <p:spPr>
          <a:xfrm>
            <a:off x="329230" y="293581"/>
            <a:ext cx="22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 結局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D78F2A8-D14D-B460-B503-61AD482C7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90" y="1441265"/>
            <a:ext cx="4463143" cy="446314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E8CD9F8-D3BE-0C66-81CB-80A87F50E9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500"/>
          <a:stretch/>
        </p:blipFill>
        <p:spPr>
          <a:xfrm>
            <a:off x="344466" y="1454328"/>
            <a:ext cx="4440894" cy="446314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27EA59B-BBDF-8669-28CC-88648D7B3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42379" y="1484808"/>
            <a:ext cx="4611192" cy="46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F6B60-3A1E-54C1-019D-BA7892C53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AF405712-69F1-73ED-9F40-08029C156E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E5BBBFE-E1A1-973F-42AA-8323C0D0E5C6}"/>
              </a:ext>
            </a:extLst>
          </p:cNvPr>
          <p:cNvSpPr txBox="1"/>
          <p:nvPr/>
        </p:nvSpPr>
        <p:spPr>
          <a:xfrm>
            <a:off x="329230" y="293581"/>
            <a:ext cx="2206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 結局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A5D7DC2-151C-004E-4AD8-A1B47631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500"/>
          <a:stretch/>
        </p:blipFill>
        <p:spPr>
          <a:xfrm>
            <a:off x="329226" y="1484808"/>
            <a:ext cx="4440894" cy="446314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76B9193-E056-CF1C-8840-747676AB7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26" y="1484808"/>
            <a:ext cx="4463142" cy="446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4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4A8C2-4872-94A3-167F-FED454593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C3859458-B3D7-F388-E2EB-499B1853C6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FF1A54-EBDF-F685-EE4C-44C0DD3E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7" y="1703181"/>
            <a:ext cx="4544961" cy="454496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168D0639-76DE-AEF6-105C-B936F4EBB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42536" y="1453687"/>
            <a:ext cx="5043948" cy="504394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908776-E677-1CF6-E9AE-9D24C4C7AD63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1.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13623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5389F-F1BD-898A-A07D-00AD1FC6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9B6C377E-FEFF-B8DE-6501-9F3161D415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6B6C9E-5DE4-AC8D-403A-524010872FC4}"/>
              </a:ext>
            </a:extLst>
          </p:cNvPr>
          <p:cNvSpPr txBox="1"/>
          <p:nvPr/>
        </p:nvSpPr>
        <p:spPr>
          <a:xfrm>
            <a:off x="2068488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21230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8A3DC4D-BF93-ED12-E9DB-D33CFB85F4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891DFB1-6CE6-797D-43D6-9D1C6BA58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338307"/>
            <a:ext cx="5043948" cy="504394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7D3C2D-FDB7-D2CB-38A6-2B2CDD7F4567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C43B2FE-A395-1A7F-B18F-6F57EFFDD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29754" y="1997423"/>
            <a:ext cx="3969780" cy="396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4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3000E91-28C1-3BAE-FE0C-39FDC7F2A5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2AEB6F2-1B9D-F9E6-85DB-5561C3A58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06" y="1799303"/>
            <a:ext cx="3969780" cy="39697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7F1FB03-17B4-54D7-0417-B453B6861D6F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ED9B7E7-DD09-A514-6FF2-4D5175161D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3918"/>
          <a:stretch/>
        </p:blipFill>
        <p:spPr>
          <a:xfrm>
            <a:off x="-6232572" y="975863"/>
            <a:ext cx="5604387" cy="258257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82E5A11-F9EF-3EE2-9D89-EA30921EBE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1224" r="51510" b="50423"/>
          <a:stretch/>
        </p:blipFill>
        <p:spPr>
          <a:xfrm>
            <a:off x="-6232573" y="3710609"/>
            <a:ext cx="5604387" cy="28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6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BB8B8-850A-7F3E-09B7-6255F90FE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CC89099-A30A-DE19-8EB0-FCD39E9A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C25AD3-CD66-820A-FD40-FB6E26D28145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A0C86F6-672C-0C98-8CD9-EE9CF617D1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918"/>
          <a:stretch/>
        </p:blipFill>
        <p:spPr>
          <a:xfrm>
            <a:off x="412807" y="1128032"/>
            <a:ext cx="5118750" cy="2358789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A02760BB-F65D-2751-FFB8-251B40DB87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224" r="51510" b="50423"/>
          <a:stretch/>
        </p:blipFill>
        <p:spPr>
          <a:xfrm>
            <a:off x="-5553122" y="3934035"/>
            <a:ext cx="5146722" cy="258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97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A2CAD-1409-37F8-1DA2-7D0D92017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140A7D0C-3E7C-F675-A8E0-4465C14D5A5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68EF88-FAAB-00B2-2418-86225CE8B5B2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691E7ED-305D-4785-B72A-17B820F147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24" r="51510" b="50423"/>
          <a:stretch/>
        </p:blipFill>
        <p:spPr>
          <a:xfrm>
            <a:off x="412806" y="3862778"/>
            <a:ext cx="5146722" cy="258964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BB98685-E614-A8E2-7AF7-EB695A25B0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749" r="8815"/>
          <a:stretch/>
        </p:blipFill>
        <p:spPr>
          <a:xfrm>
            <a:off x="-3504122" y="2057400"/>
            <a:ext cx="2875936" cy="439501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2213222-760B-D925-EB29-7C774829CA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3918"/>
          <a:stretch/>
        </p:blipFill>
        <p:spPr>
          <a:xfrm>
            <a:off x="412807" y="1128032"/>
            <a:ext cx="5118750" cy="235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26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D3029-9188-7E05-3569-2F6E071F7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F33E4550-1ED3-79A9-9C54-CAB5F4772F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24D994A-AED6-9016-5C8A-3B3B60D91FB6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6CA5CA3-E6B8-587E-5EE8-365BA9667C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49" r="8815"/>
          <a:stretch/>
        </p:blipFill>
        <p:spPr>
          <a:xfrm>
            <a:off x="398831" y="1912743"/>
            <a:ext cx="2431036" cy="3715121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BDF23AD-8DB5-655A-C0CF-9C07F577F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90454" y="1215638"/>
            <a:ext cx="4412226" cy="441222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8ACE39D-A328-A846-03EE-1C23CBFCF0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000"/>
          <a:stretch/>
        </p:blipFill>
        <p:spPr>
          <a:xfrm>
            <a:off x="-4016137" y="522303"/>
            <a:ext cx="3429000" cy="6858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0738076-1708-3373-2A1C-601182F0A2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0000"/>
          <a:stretch/>
        </p:blipFill>
        <p:spPr>
          <a:xfrm>
            <a:off x="-11067884" y="975863"/>
            <a:ext cx="2509574" cy="50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4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BF308-38C8-6BD6-EBD5-A900F12F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553C3A4-ACC0-1786-39A8-432D1F9B49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0A8096A9-906C-4430-E36C-9FE1EC03AFBB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E1333CC-012D-0D24-07AC-74614CB9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49" r="8815"/>
          <a:stretch/>
        </p:blipFill>
        <p:spPr>
          <a:xfrm>
            <a:off x="398831" y="1912743"/>
            <a:ext cx="2431036" cy="371512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7D2A2EA-48C7-0B9B-64D5-20328D14DA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00"/>
          <a:stretch/>
        </p:blipFill>
        <p:spPr>
          <a:xfrm>
            <a:off x="-6637417" y="652697"/>
            <a:ext cx="3429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7544FC2-AF61-D21B-8E6C-4DCB000978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36" t="94" r="34366" b="-94"/>
          <a:stretch/>
        </p:blipFill>
        <p:spPr>
          <a:xfrm>
            <a:off x="878611" y="1599878"/>
            <a:ext cx="2744291" cy="441222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0A83AB6-2480-7283-A31E-F7156C5BC31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000"/>
          <a:stretch/>
        </p:blipFill>
        <p:spPr>
          <a:xfrm>
            <a:off x="-2948879" y="1595735"/>
            <a:ext cx="2509574" cy="50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1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EE9A4-5712-DC8C-0CD0-CB6D2364D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9B2871B-EB6A-F8E6-21D2-67F7618D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4F3B70-C044-6BC6-DAAC-91E285E3DF9A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24BC44-2A87-833B-43EC-5B7CF5F55B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749" r="8815"/>
          <a:stretch/>
        </p:blipFill>
        <p:spPr>
          <a:xfrm>
            <a:off x="398831" y="1912743"/>
            <a:ext cx="2431036" cy="371512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D1A2907-DDB1-497C-51B1-BD5133EBD94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36" t="94" r="34366" b="-94"/>
          <a:stretch/>
        </p:blipFill>
        <p:spPr>
          <a:xfrm>
            <a:off x="878611" y="1599878"/>
            <a:ext cx="2744291" cy="441222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05E1CB60-F196-514B-0355-AFC382C721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0000"/>
          <a:stretch/>
        </p:blipFill>
        <p:spPr>
          <a:xfrm>
            <a:off x="1441928" y="1230136"/>
            <a:ext cx="2509574" cy="501914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F6B454E-284F-E426-357C-EE4AA9F7F8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000"/>
          <a:stretch/>
        </p:blipFill>
        <p:spPr>
          <a:xfrm>
            <a:off x="-2977960" y="1043408"/>
            <a:ext cx="2696302" cy="539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584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2465</Words>
  <Application>Microsoft Office PowerPoint</Application>
  <PresentationFormat>寬螢幕</PresentationFormat>
  <Paragraphs>59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-apple-system</vt:lpstr>
      <vt:lpstr>YouYuan</vt:lpstr>
      <vt:lpstr>Aptos</vt:lpstr>
      <vt:lpstr>Aptos Display</vt:lpstr>
      <vt:lpstr>Arial</vt:lpstr>
      <vt:lpstr>Segoe UI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簡珮倫</dc:creator>
  <cp:lastModifiedBy>簡珮倫</cp:lastModifiedBy>
  <cp:revision>200</cp:revision>
  <dcterms:created xsi:type="dcterms:W3CDTF">2024-10-20T09:10:20Z</dcterms:created>
  <dcterms:modified xsi:type="dcterms:W3CDTF">2024-10-23T10:31:57Z</dcterms:modified>
</cp:coreProperties>
</file>